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5" r:id="rId5"/>
    <p:sldId id="261" r:id="rId6"/>
    <p:sldId id="263" r:id="rId7"/>
    <p:sldId id="264" r:id="rId8"/>
    <p:sldId id="267" r:id="rId9"/>
    <p:sldId id="268" r:id="rId1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96" y="-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311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429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11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291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84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32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00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962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44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305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7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C5B16-691B-435F-B636-B4DE566208E5}" type="datetimeFigureOut">
              <a:rPr lang="zh-TW" altLang="en-US" smtClean="0"/>
              <a:t>2012/12/23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9A646-5A30-4120-A248-DC6D0AFB89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66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mnet.iis.sinica.edu.tw/~ray/ocr_grid/index.php" TargetMode="External"/><Relationship Id="rId2" Type="http://schemas.openxmlformats.org/officeDocument/2006/relationships/hyperlink" Target="http://mmnet.iis.sinica.edu.tw/~ray/ocr_seq/index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OCR Error Detection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 smtClean="0"/>
              <a:t>MMNet</a:t>
            </a:r>
            <a:endParaRPr lang="en-US" altLang="zh-TW" dirty="0"/>
          </a:p>
          <a:p>
            <a:r>
              <a:rPr lang="en-US" altLang="zh-TW" dirty="0" smtClean="0"/>
              <a:t>Ray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228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 Statement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What is the problem?</a:t>
            </a:r>
          </a:p>
          <a:p>
            <a:pPr lvl="1"/>
            <a:r>
              <a:rPr lang="en-US" altLang="zh-TW" dirty="0"/>
              <a:t>T</a:t>
            </a:r>
            <a:r>
              <a:rPr lang="en-US" altLang="zh-TW" dirty="0" smtClean="0"/>
              <a:t>hough current OCR technology is  quite refined  and  robust, sources such  as  old books,  poor-quality  photocopies, and faxes can still be difficult to process and may cause many OCR errors.</a:t>
            </a:r>
          </a:p>
          <a:p>
            <a:pPr lvl="1"/>
            <a:r>
              <a:rPr lang="en-US" altLang="zh-TW" dirty="0" smtClean="0"/>
              <a:t>One of the most important topic for OCR is the </a:t>
            </a:r>
            <a:r>
              <a:rPr lang="en-US" altLang="zh-TW" dirty="0" smtClean="0">
                <a:solidFill>
                  <a:srgbClr val="FF0000"/>
                </a:solidFill>
              </a:rPr>
              <a:t>OCR error detection</a:t>
            </a:r>
            <a:r>
              <a:rPr lang="en-US" altLang="zh-TW" dirty="0" smtClean="0"/>
              <a:t>, and our goal is to present an </a:t>
            </a:r>
            <a:r>
              <a:rPr lang="en-US" altLang="zh-TW" dirty="0" smtClean="0">
                <a:solidFill>
                  <a:srgbClr val="FF0000"/>
                </a:solidFill>
              </a:rPr>
              <a:t>efficient</a:t>
            </a:r>
            <a:r>
              <a:rPr lang="en-US" altLang="zh-TW" dirty="0" smtClean="0"/>
              <a:t> and  </a:t>
            </a:r>
            <a:r>
              <a:rPr lang="en-US" altLang="zh-TW" dirty="0" smtClean="0">
                <a:solidFill>
                  <a:srgbClr val="FF0000"/>
                </a:solidFill>
              </a:rPr>
              <a:t>high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accuracy</a:t>
            </a:r>
            <a:r>
              <a:rPr lang="en-US" altLang="zh-TW" dirty="0" smtClean="0"/>
              <a:t> OCR error detecting system.</a:t>
            </a:r>
          </a:p>
        </p:txBody>
      </p:sp>
    </p:spTree>
    <p:extLst>
      <p:ext uri="{BB962C8B-B14F-4D97-AF65-F5344CB8AC3E}">
        <p14:creationId xmlns:p14="http://schemas.microsoft.com/office/powerpoint/2010/main" val="4706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Traditional Error Detecting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 tradition, the error detecting system only allowed the user to detect words one by one, and the words are presented in an irregular way.</a:t>
            </a:r>
          </a:p>
          <a:p>
            <a:r>
              <a:rPr lang="en-US" altLang="zh-TW" dirty="0" smtClean="0"/>
              <a:t>Defect: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Time consuming </a:t>
            </a:r>
            <a:r>
              <a:rPr lang="en-US" altLang="zh-TW" dirty="0" smtClean="0"/>
              <a:t>=&gt; bad efficiency</a:t>
            </a:r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Tiresome</a:t>
            </a:r>
            <a:r>
              <a:rPr lang="en-US" altLang="zh-TW" dirty="0" smtClean="0"/>
              <a:t> =&gt; bad concentration =&gt; bad accuracy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921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Traditional Error Detecting System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Recognized Result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序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杲堂師友棃洲及梁公狄萬履安父子閒以詩文道義</a:t>
            </a:r>
          </a:p>
          <a:p>
            <a:pPr marL="0" indent="0">
              <a:buNone/>
            </a:pPr>
            <a:r>
              <a:rPr lang="zh-TW" altLang="en-US" dirty="0" smtClean="0"/>
              <a:t>相切劘棃洲稱其文不容口自傷孤零至以同調相引</a:t>
            </a:r>
          </a:p>
          <a:p>
            <a:pPr marL="0" indent="0">
              <a:buNone/>
            </a:pPr>
            <a:r>
              <a:rPr lang="zh-TW" altLang="en-US" dirty="0" smtClean="0"/>
              <a:t>慰一時後進皆翕然宗之今讀其文殆循唐宋晉躋兩</a:t>
            </a:r>
          </a:p>
          <a:p>
            <a:pPr marL="0" indent="0">
              <a:buNone/>
            </a:pPr>
            <a:r>
              <a:rPr lang="zh-TW" altLang="en-US" dirty="0" smtClean="0"/>
              <a:t>漢之域負稟貞剛厚氣盤鬱其廉悍乃近介甫夫棃洲</a:t>
            </a:r>
          </a:p>
          <a:p>
            <a:pPr marL="0" indent="0">
              <a:buNone/>
            </a:pPr>
            <a:r>
              <a:rPr lang="zh-TW" altLang="en-US" dirty="0" smtClean="0"/>
              <a:t>學出蕺山杲堂雖未籍黃門氣習固近焉文章之重氣</a:t>
            </a:r>
          </a:p>
          <a:p>
            <a:pPr marL="0" indent="0">
              <a:buNone/>
            </a:pPr>
            <a:r>
              <a:rPr lang="zh-TW" altLang="en-US" dirty="0" smtClean="0"/>
              <a:t>節叔世蓋罕見也彼以僻澀嗸牙為古搘撐呶譁為雄</a:t>
            </a:r>
          </a:p>
          <a:p>
            <a:pPr marL="0" indent="0">
              <a:buNone/>
            </a:pPr>
            <a:r>
              <a:rPr lang="zh-TW" altLang="en-US" dirty="0" smtClean="0"/>
              <a:t>健者則又古所不然也況其卑靡者乎至於紆徐自適</a:t>
            </a:r>
          </a:p>
          <a:p>
            <a:pPr marL="0" indent="0">
              <a:buNone/>
            </a:pPr>
            <a:r>
              <a:rPr lang="zh-TW" altLang="en-US" dirty="0" smtClean="0"/>
              <a:t>其意閒及師友論議與夫死生交情之際辭若無心而</a:t>
            </a:r>
          </a:p>
          <a:p>
            <a:pPr marL="0" indent="0">
              <a:buNone/>
            </a:pPr>
            <a:r>
              <a:rPr lang="zh-TW" altLang="en-US" dirty="0" smtClean="0"/>
              <a:t>寄意獨遠此蓋六一所專有方姚以來奉矢弗韋而蔚</a:t>
            </a:r>
          </a:p>
          <a:p>
            <a:pPr marL="0" indent="0">
              <a:buNone/>
            </a:pPr>
            <a:r>
              <a:rPr lang="zh-TW" altLang="en-US" dirty="0" smtClean="0"/>
              <a:t>成風氣傳百數十年而不絕者也杲堂之文乃亦時時</a:t>
            </a:r>
          </a:p>
          <a:p>
            <a:pPr marL="0" indent="0">
              <a:buNone/>
            </a:pPr>
            <a:r>
              <a:rPr lang="zh-TW" altLang="en-US" dirty="0" smtClean="0"/>
              <a:t>遇之所為詩亦雅正不即卑靡蓋天下之文非一鄉之</a:t>
            </a:r>
          </a:p>
          <a:p>
            <a:pPr marL="0" indent="0">
              <a:buNone/>
            </a:pPr>
            <a:r>
              <a:rPr lang="zh-TW" altLang="en-US" dirty="0" smtClean="0"/>
              <a:t>文也卽以一鄉論有功於鄉之文獻豈淺尟哉杲堂別</a:t>
            </a:r>
          </a:p>
          <a:p>
            <a:pPr marL="0" indent="0">
              <a:buNone/>
            </a:pPr>
            <a:r>
              <a:rPr lang="zh-TW" altLang="en-US" dirty="0" smtClean="0"/>
              <a:t>有內編余將續刻焉民國二十年八月後學張壽鏞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 smtClean="0"/>
              <a:t>Source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461647"/>
            <a:ext cx="4041775" cy="3377744"/>
          </a:xfrm>
        </p:spPr>
      </p:pic>
    </p:spTree>
    <p:extLst>
      <p:ext uri="{BB962C8B-B14F-4D97-AF65-F5344CB8AC3E}">
        <p14:creationId xmlns:p14="http://schemas.microsoft.com/office/powerpoint/2010/main" val="127322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Our OCR Error Detecting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Present sequentially</a:t>
            </a:r>
          </a:p>
          <a:p>
            <a:pPr lvl="1"/>
            <a:r>
              <a:rPr lang="en-US" altLang="zh-TW" dirty="0" smtClean="0"/>
              <a:t>Show the word images </a:t>
            </a:r>
            <a:r>
              <a:rPr lang="en-US" altLang="zh-TW" dirty="0" smtClean="0">
                <a:solidFill>
                  <a:srgbClr val="FF0000"/>
                </a:solidFill>
              </a:rPr>
              <a:t>one at a time</a:t>
            </a:r>
            <a:r>
              <a:rPr lang="en-US" altLang="zh-TW" dirty="0" smtClean="0"/>
              <a:t>, as the user notice an error, inform the error detecting system that this word image is not recognized correctly.</a:t>
            </a:r>
          </a:p>
          <a:p>
            <a:r>
              <a:rPr lang="en-US" altLang="zh-TW" dirty="0" smtClean="0"/>
              <a:t>2. Present in grid view</a:t>
            </a:r>
          </a:p>
          <a:p>
            <a:pPr lvl="1"/>
            <a:r>
              <a:rPr lang="en-US" altLang="zh-TW" dirty="0" smtClean="0"/>
              <a:t>Show the word images in </a:t>
            </a:r>
            <a:r>
              <a:rPr lang="en-US" altLang="zh-TW" dirty="0" smtClean="0">
                <a:solidFill>
                  <a:srgbClr val="FF0000"/>
                </a:solidFill>
              </a:rPr>
              <a:t>grid view</a:t>
            </a:r>
            <a:r>
              <a:rPr lang="en-US" altLang="zh-TW" dirty="0" smtClean="0"/>
              <a:t>, as the user notice an error, inform the error detecting system that this word image is not recognized correctly.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780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Sequential Error Detecting System</a:t>
            </a:r>
            <a:endParaRPr lang="zh-TW" altLang="en-US" dirty="0"/>
          </a:p>
        </p:txBody>
      </p:sp>
      <p:pic>
        <p:nvPicPr>
          <p:cNvPr id="6" name="ocr_seq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402327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Grid Error Detecting System</a:t>
            </a:r>
            <a:endParaRPr lang="zh-TW" altLang="en-US" dirty="0"/>
          </a:p>
        </p:txBody>
      </p:sp>
      <p:pic>
        <p:nvPicPr>
          <p:cNvPr id="4" name="ocr_gri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07364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Gather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Crowdsourcing</a:t>
            </a:r>
          </a:p>
          <a:p>
            <a:pPr lvl="1"/>
            <a:r>
              <a:rPr lang="en-US" altLang="zh-TW" dirty="0" smtClean="0"/>
              <a:t>By presenting online experiments, we can gather data from different kinds of people, varying from age, occupation, </a:t>
            </a:r>
            <a:r>
              <a:rPr lang="en-US" altLang="zh-TW" dirty="0" smtClean="0"/>
              <a:t>gender, etc.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4789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Site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Present sequentially</a:t>
            </a:r>
          </a:p>
          <a:p>
            <a:pPr lvl="1"/>
            <a:r>
              <a:rPr lang="en-US" altLang="zh-TW" sz="2400" dirty="0" smtClean="0">
                <a:hlinkClick r:id="rId2"/>
              </a:rPr>
              <a:t>http://mmnet.iis.sinica.edu.tw/~ray/ocr_seq/index.php</a:t>
            </a:r>
            <a:endParaRPr lang="en-US" altLang="zh-TW" sz="2400" dirty="0"/>
          </a:p>
          <a:p>
            <a:r>
              <a:rPr lang="en-US" altLang="zh-TW" dirty="0" smtClean="0"/>
              <a:t>2. Present in grid view</a:t>
            </a:r>
          </a:p>
          <a:p>
            <a:pPr lvl="1"/>
            <a:r>
              <a:rPr lang="en-US" altLang="zh-TW" sz="2400" dirty="0" smtClean="0">
                <a:hlinkClick r:id="rId3"/>
              </a:rPr>
              <a:t>http://mmnet.iis.sinica.edu.tw/~ray/ocr_grid/index.php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722081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498</Words>
  <Application>Microsoft Office PowerPoint</Application>
  <PresentationFormat>如螢幕大小 (4:3)</PresentationFormat>
  <Paragraphs>44</Paragraphs>
  <Slides>9</Slides>
  <Notes>0</Notes>
  <HiddenSlides>0</HiddenSlides>
  <MMClips>2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0" baseType="lpstr">
      <vt:lpstr>Office 佈景主題</vt:lpstr>
      <vt:lpstr>OCR Error Detection</vt:lpstr>
      <vt:lpstr>Problem Statement</vt:lpstr>
      <vt:lpstr>Traditional Error Detecting System</vt:lpstr>
      <vt:lpstr>Traditional Error Detecting System</vt:lpstr>
      <vt:lpstr>Our OCR Error Detecting System</vt:lpstr>
      <vt:lpstr>Sequential Error Detecting System</vt:lpstr>
      <vt:lpstr>Grid Error Detecting System</vt:lpstr>
      <vt:lpstr>Gather Data</vt:lpstr>
      <vt:lpstr>Experiment Site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Ray</dc:creator>
  <cp:lastModifiedBy>Ray</cp:lastModifiedBy>
  <cp:revision>24</cp:revision>
  <dcterms:created xsi:type="dcterms:W3CDTF">2012-12-13T12:49:54Z</dcterms:created>
  <dcterms:modified xsi:type="dcterms:W3CDTF">2012-12-23T11:15:20Z</dcterms:modified>
</cp:coreProperties>
</file>